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7" r:id="rId3"/>
    <p:sldId id="257" r:id="rId4"/>
    <p:sldId id="268" r:id="rId5"/>
    <p:sldId id="260" r:id="rId6"/>
    <p:sldId id="269" r:id="rId7"/>
    <p:sldId id="270" r:id="rId8"/>
    <p:sldId id="274" r:id="rId9"/>
    <p:sldId id="271" r:id="rId10"/>
    <p:sldId id="262" r:id="rId11"/>
    <p:sldId id="265" r:id="rId12"/>
    <p:sldId id="266" r:id="rId13"/>
    <p:sldId id="272" r:id="rId14"/>
    <p:sldId id="275" r:id="rId15"/>
    <p:sldId id="276" r:id="rId16"/>
    <p:sldId id="277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9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116-5CA7-CC3D-8373-79E18746B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03BC4-31B2-0DAB-42D5-75E6E72E9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819DC-0419-920E-5EF5-D47D32D15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A18F-22FA-0653-0FA8-58C38E260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21CD-241B-82D5-1273-03A6B4C8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4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0997-004D-AB72-2FC5-70CAAADA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E1749-D840-3F74-F3E3-73586A690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78129-F65E-6DB9-AA0A-843145BA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546D-C47B-9F94-21A4-AB54A2B3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662D-A66B-4282-65DD-A38FBA20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6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C0AF8A-117C-44BD-E542-8F17F8DB8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1C11A-C9CC-AB13-C5EC-1471AE366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51CD-4AD2-914D-8532-BB2392D4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F649E-0DAB-6370-38D4-FCACA34B9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1C98-3E1C-93D3-1C0E-D4CEB2CA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F210-176B-AF5A-99E9-57928148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065A-0895-23FE-B071-4271181AD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F9C7-0678-B776-06FB-9634C25A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B1FB-4B91-1B73-E049-E3C66556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270ED-7B96-6975-3F1C-93626384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5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218A9-AB62-765F-F800-E31B884C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FAF8-BB0A-AAA1-735E-4677C60E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AD753-F604-9F00-9CE8-757692FD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7632-5A70-EE24-5EDF-C1311E87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BBED-83C8-5B5D-7A77-9D85DBD6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87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3C1-92D0-A7D7-1A7D-9D26CE1C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1E92-AB1D-5EE1-8630-4641D9C4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C9BA1-AAC5-3E68-5928-DA8FF2F01A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51836-C2D9-0D8E-D72D-10102469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F4ADD-856C-DB1C-3148-25A534E9C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6373B-B813-2892-35A5-1294AA45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39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D7D-7E2E-EDC7-321D-6FD9817F6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51812-8A24-272F-3142-047063BDA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535BA-11E5-438D-49FC-B1149A6A3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D8B87-2FD5-D00E-413B-ED3B6B827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EA02E-8806-790E-ECF2-19F7134B2E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D299-7A99-C96B-7A0B-6A31F645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6D082-3A47-5958-8645-26603ACD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9BE24-78E8-BF8E-14BE-E187DE50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B239-19FB-AFF2-D31B-3FE971A7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88523-36C0-327F-CE4C-AC3E26405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21F6E-1797-1FAF-036E-A7CC5DCD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BB00B-C063-CD25-45D7-84731375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9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D76A19-5E05-A059-FF01-0BDFF0C8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C702B-D2A0-5CA9-5B51-52F54DBB1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543B8-85AA-EDE9-85CB-709056AA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2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0800-6387-DCD4-0F54-9AF638D6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662A5-08AE-B4AC-8FAC-DA17B4B8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2C6F5-F720-4291-33CD-5C262F01D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23D3C-7CF7-3CD6-965D-F5E1DF6C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EA19D-C6BE-722B-3D70-D2A0020A9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A2131-561E-6DDF-B12D-41226F88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4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7C96-2D19-3F90-B7FE-69DDEF6B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6D456E-6735-4FD7-F61C-C59EBF5ABC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504BF-3C72-3E9D-C390-CA136686D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AC0E6-0D6D-B69E-9CD5-F1E4A50B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57F33-466A-75C7-0E6F-FDAC4E51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AC25B-4448-271F-01E0-6142438C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07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9BBCC-AA3A-898C-2228-D36AAF5A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73D99-0549-9BF6-CB8C-9E743912B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0178B-3936-247E-AA25-53691740F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A233-5B3B-41F3-82F2-E7DADD3AFABB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8E03C-FD24-5B1A-9E8F-15A0E7BA8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B066-4AA3-469A-CF16-367DE48D4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09FD-4A3F-4F96-A334-A5BDC183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64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A2AF-0E77-9AD0-0506-49811C5A1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874" y="613864"/>
            <a:ext cx="10059579" cy="2361416"/>
          </a:xfrm>
        </p:spPr>
        <p:txBody>
          <a:bodyPr>
            <a:normAutofit/>
          </a:bodyPr>
          <a:lstStyle/>
          <a:p>
            <a:r>
              <a:rPr lang="en-US" sz="4000" dirty="0"/>
              <a:t>Twitter Sentiment NLP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80B5D-FAF6-5BB6-BD38-5E3995948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3902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By: Bethel </a:t>
            </a:r>
            <a:r>
              <a:rPr lang="en-US" sz="2800" dirty="0" err="1"/>
              <a:t>Ikejiofor</a:t>
            </a:r>
            <a:r>
              <a:rPr lang="en-US" sz="2800" dirty="0"/>
              <a:t> &amp; Valerie Huston</a:t>
            </a:r>
          </a:p>
        </p:txBody>
      </p:sp>
    </p:spTree>
    <p:extLst>
      <p:ext uri="{BB962C8B-B14F-4D97-AF65-F5344CB8AC3E}">
        <p14:creationId xmlns:p14="http://schemas.microsoft.com/office/powerpoint/2010/main" val="12339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6360A-CD9B-E0E9-A46D-E14BAB48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01" t="29860" r="39048" b="27894"/>
          <a:stretch/>
        </p:blipFill>
        <p:spPr>
          <a:xfrm>
            <a:off x="923727" y="886119"/>
            <a:ext cx="9964084" cy="499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3BED4-24E1-A7AD-593F-1B0CF9AB6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5" t="30303" r="38332" b="28324"/>
          <a:stretch/>
        </p:blipFill>
        <p:spPr>
          <a:xfrm>
            <a:off x="792154" y="787264"/>
            <a:ext cx="10551028" cy="542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0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C9957-254B-382B-BA65-7E8968F63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3" t="31040" r="38293" b="27478"/>
          <a:stretch/>
        </p:blipFill>
        <p:spPr>
          <a:xfrm>
            <a:off x="1319754" y="1148148"/>
            <a:ext cx="9163128" cy="467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6BCB3-77AC-B288-6B57-AAC718898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0" t="34074" r="10834" b="21552"/>
          <a:stretch/>
        </p:blipFill>
        <p:spPr>
          <a:xfrm>
            <a:off x="438899" y="1526157"/>
            <a:ext cx="11314201" cy="38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0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94B51-D5E5-383F-4B30-C478AE281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58" r="1468" b="11958"/>
          <a:stretch/>
        </p:blipFill>
        <p:spPr>
          <a:xfrm>
            <a:off x="0" y="1403048"/>
            <a:ext cx="12012990" cy="463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0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970F91-0217-B678-20CE-B60C0E21F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77" r="3651" b="12028"/>
          <a:stretch/>
        </p:blipFill>
        <p:spPr>
          <a:xfrm>
            <a:off x="0" y="1465942"/>
            <a:ext cx="11746895" cy="45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9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108797-CD4B-6175-6579-3297F909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1" r="2580" b="34533"/>
          <a:stretch/>
        </p:blipFill>
        <p:spPr>
          <a:xfrm>
            <a:off x="249811" y="1742911"/>
            <a:ext cx="11877524" cy="306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6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C6585-6948-B110-745C-31635871B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64" r="5714" b="42787"/>
          <a:stretch/>
        </p:blipFill>
        <p:spPr>
          <a:xfrm>
            <a:off x="466627" y="2247992"/>
            <a:ext cx="11495314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DA64-78A8-66D5-D9E0-BE479E28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5D47-668D-291E-0271-98660EC93F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Bethel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1FDE0-30F8-7B27-6D91-8B50598C1F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Valerie</a:t>
            </a:r>
          </a:p>
        </p:txBody>
      </p:sp>
    </p:spTree>
    <p:extLst>
      <p:ext uri="{BB962C8B-B14F-4D97-AF65-F5344CB8AC3E}">
        <p14:creationId xmlns:p14="http://schemas.microsoft.com/office/powerpoint/2010/main" val="75723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6C69C-977E-DE28-F19B-8D37F25A4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1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F9ED5-2250-00A6-A203-1E52DAD40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7" t="48344" r="56627" b="20535"/>
          <a:stretch/>
        </p:blipFill>
        <p:spPr>
          <a:xfrm>
            <a:off x="1374489" y="808947"/>
            <a:ext cx="9182235" cy="566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6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8B443-278D-217B-4F15-5798B2E2A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8" t="27655" r="42381" b="12522"/>
          <a:stretch/>
        </p:blipFill>
        <p:spPr>
          <a:xfrm>
            <a:off x="2491808" y="772998"/>
            <a:ext cx="6267637" cy="49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2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CDD45-A4E3-1BF3-7B5F-04F265290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4" t="24372" r="28254" b="25447"/>
          <a:stretch/>
        </p:blipFill>
        <p:spPr>
          <a:xfrm>
            <a:off x="858907" y="1054704"/>
            <a:ext cx="10127402" cy="48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F3F276-FF86-E5EB-DF9F-064FF1C24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6455" r="9841" b="30582"/>
          <a:stretch/>
        </p:blipFill>
        <p:spPr>
          <a:xfrm>
            <a:off x="397619" y="1541095"/>
            <a:ext cx="11612627" cy="377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59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3E14A-47E2-5F43-C870-DCCAF4F4E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8" t="33086" r="40160" b="9347"/>
          <a:stretch/>
        </p:blipFill>
        <p:spPr>
          <a:xfrm>
            <a:off x="2148142" y="1192491"/>
            <a:ext cx="7330011" cy="53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F9E86-3F47-34CD-3D7E-3EB736236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9" t="24903" r="9524" b="15908"/>
          <a:stretch/>
        </p:blipFill>
        <p:spPr>
          <a:xfrm>
            <a:off x="1124042" y="1018095"/>
            <a:ext cx="10156626" cy="44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C66D6-6A5B-2677-B00E-DFA230EC0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4" t="34286" r="44205" b="12804"/>
          <a:stretch/>
        </p:blipFill>
        <p:spPr>
          <a:xfrm>
            <a:off x="2546392" y="1051089"/>
            <a:ext cx="6697511" cy="48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2665</TotalTime>
  <Words>14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Twitter Sentiment NLP Classifier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NLP Classifier</dc:title>
  <dc:creator>Valerie Huston</dc:creator>
  <cp:lastModifiedBy>Valerie Huston</cp:lastModifiedBy>
  <cp:revision>1</cp:revision>
  <dcterms:created xsi:type="dcterms:W3CDTF">2022-06-06T21:46:19Z</dcterms:created>
  <dcterms:modified xsi:type="dcterms:W3CDTF">2022-06-08T18:11:51Z</dcterms:modified>
</cp:coreProperties>
</file>